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4384763"/>
            <a:ext cx="8853878" cy="1340251"/>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E-COURSE APP</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NUR SYAFINATULZANIS BINTI ISHAK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4292997"/>
            <a:ext cx="7570711" cy="284607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in the digital era, most of the people already depends on internet. The student also depends on internet in further their study. All the student must have the app to make them easier to know about their course in the university. Because of that I create this ap which is e-course app to make their life more easier. They can do many thing in this app like view their exam, add course, view exam result and many more.</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78580" y="3713543"/>
            <a:ext cx="2164850" cy="4497844"/>
          </a:xfrm>
          <a:custGeom>
            <a:avLst/>
            <a:gdLst/>
            <a:ahLst/>
            <a:cxnLst/>
            <a:rect r="r" b="b" t="t" l="l"/>
            <a:pathLst>
              <a:path h="4497844" w="2164850">
                <a:moveTo>
                  <a:pt x="0" y="0"/>
                </a:moveTo>
                <a:lnTo>
                  <a:pt x="2164851" y="0"/>
                </a:lnTo>
                <a:lnTo>
                  <a:pt x="2164851" y="4497844"/>
                </a:lnTo>
                <a:lnTo>
                  <a:pt x="0" y="4497844"/>
                </a:lnTo>
                <a:lnTo>
                  <a:pt x="0" y="0"/>
                </a:lnTo>
                <a:close/>
              </a:path>
            </a:pathLst>
          </a:custGeom>
          <a:blipFill>
            <a:blip r:embed="rId2"/>
            <a:stretch>
              <a:fillRect l="0" t="0" r="0" b="0"/>
            </a:stretch>
          </a:blipFill>
        </p:spPr>
      </p:sp>
      <p:sp>
        <p:nvSpPr>
          <p:cNvPr name="Freeform 3" id="3"/>
          <p:cNvSpPr/>
          <p:nvPr/>
        </p:nvSpPr>
        <p:spPr>
          <a:xfrm flipH="false" flipV="false" rot="0">
            <a:off x="2933135" y="3713543"/>
            <a:ext cx="2092793" cy="4497844"/>
          </a:xfrm>
          <a:custGeom>
            <a:avLst/>
            <a:gdLst/>
            <a:ahLst/>
            <a:cxnLst/>
            <a:rect r="r" b="b" t="t" l="l"/>
            <a:pathLst>
              <a:path h="4497844" w="2092793">
                <a:moveTo>
                  <a:pt x="0" y="0"/>
                </a:moveTo>
                <a:lnTo>
                  <a:pt x="2092793" y="0"/>
                </a:lnTo>
                <a:lnTo>
                  <a:pt x="2092793" y="4497844"/>
                </a:lnTo>
                <a:lnTo>
                  <a:pt x="0" y="4497844"/>
                </a:lnTo>
                <a:lnTo>
                  <a:pt x="0" y="0"/>
                </a:lnTo>
                <a:close/>
              </a:path>
            </a:pathLst>
          </a:custGeom>
          <a:blipFill>
            <a:blip r:embed="rId3"/>
            <a:stretch>
              <a:fillRect l="0" t="0" r="0" b="0"/>
            </a:stretch>
          </a:blipFill>
        </p:spPr>
      </p:sp>
      <p:sp>
        <p:nvSpPr>
          <p:cNvPr name="Freeform 4" id="4"/>
          <p:cNvSpPr/>
          <p:nvPr/>
        </p:nvSpPr>
        <p:spPr>
          <a:xfrm flipH="false" flipV="false" rot="0">
            <a:off x="5416453" y="3713543"/>
            <a:ext cx="2146247" cy="4497844"/>
          </a:xfrm>
          <a:custGeom>
            <a:avLst/>
            <a:gdLst/>
            <a:ahLst/>
            <a:cxnLst/>
            <a:rect r="r" b="b" t="t" l="l"/>
            <a:pathLst>
              <a:path h="4497844" w="2146247">
                <a:moveTo>
                  <a:pt x="0" y="0"/>
                </a:moveTo>
                <a:lnTo>
                  <a:pt x="2146247" y="0"/>
                </a:lnTo>
                <a:lnTo>
                  <a:pt x="2146247" y="4497844"/>
                </a:lnTo>
                <a:lnTo>
                  <a:pt x="0" y="4497844"/>
                </a:lnTo>
                <a:lnTo>
                  <a:pt x="0" y="0"/>
                </a:lnTo>
                <a:close/>
              </a:path>
            </a:pathLst>
          </a:custGeom>
          <a:blipFill>
            <a:blip r:embed="rId4"/>
            <a:stretch>
              <a:fillRect l="0" t="0" r="0" b="0"/>
            </a:stretch>
          </a:blipFill>
        </p:spPr>
      </p:sp>
      <p:sp>
        <p:nvSpPr>
          <p:cNvPr name="Freeform 5" id="5"/>
          <p:cNvSpPr/>
          <p:nvPr/>
        </p:nvSpPr>
        <p:spPr>
          <a:xfrm flipH="false" flipV="false" rot="0">
            <a:off x="13080902" y="3846640"/>
            <a:ext cx="2154781" cy="4497844"/>
          </a:xfrm>
          <a:custGeom>
            <a:avLst/>
            <a:gdLst/>
            <a:ahLst/>
            <a:cxnLst/>
            <a:rect r="r" b="b" t="t" l="l"/>
            <a:pathLst>
              <a:path h="4497844" w="2154781">
                <a:moveTo>
                  <a:pt x="0" y="0"/>
                </a:moveTo>
                <a:lnTo>
                  <a:pt x="2154781" y="0"/>
                </a:lnTo>
                <a:lnTo>
                  <a:pt x="2154781" y="4497844"/>
                </a:lnTo>
                <a:lnTo>
                  <a:pt x="0" y="4497844"/>
                </a:lnTo>
                <a:lnTo>
                  <a:pt x="0" y="0"/>
                </a:lnTo>
                <a:close/>
              </a:path>
            </a:pathLst>
          </a:custGeom>
          <a:blipFill>
            <a:blip r:embed="rId5"/>
            <a:stretch>
              <a:fillRect l="0" t="0" r="0" b="0"/>
            </a:stretch>
          </a:blipFill>
        </p:spPr>
      </p:sp>
      <p:sp>
        <p:nvSpPr>
          <p:cNvPr name="Freeform 6" id="6"/>
          <p:cNvSpPr/>
          <p:nvPr/>
        </p:nvSpPr>
        <p:spPr>
          <a:xfrm flipH="false" flipV="false" rot="0">
            <a:off x="7953225" y="3795019"/>
            <a:ext cx="2185393" cy="4549465"/>
          </a:xfrm>
          <a:custGeom>
            <a:avLst/>
            <a:gdLst/>
            <a:ahLst/>
            <a:cxnLst/>
            <a:rect r="r" b="b" t="t" l="l"/>
            <a:pathLst>
              <a:path h="4549465" w="2185393">
                <a:moveTo>
                  <a:pt x="0" y="0"/>
                </a:moveTo>
                <a:lnTo>
                  <a:pt x="2185392" y="0"/>
                </a:lnTo>
                <a:lnTo>
                  <a:pt x="2185392" y="4549465"/>
                </a:lnTo>
                <a:lnTo>
                  <a:pt x="0" y="4549465"/>
                </a:lnTo>
                <a:lnTo>
                  <a:pt x="0" y="0"/>
                </a:lnTo>
                <a:close/>
              </a:path>
            </a:pathLst>
          </a:custGeom>
          <a:blipFill>
            <a:blip r:embed="rId6"/>
            <a:stretch>
              <a:fillRect l="0" t="0" r="0" b="0"/>
            </a:stretch>
          </a:blipFill>
        </p:spPr>
      </p:sp>
      <p:sp>
        <p:nvSpPr>
          <p:cNvPr name="Freeform 7" id="7"/>
          <p:cNvSpPr/>
          <p:nvPr/>
        </p:nvSpPr>
        <p:spPr>
          <a:xfrm flipH="false" flipV="false" rot="0">
            <a:off x="10529142" y="3795019"/>
            <a:ext cx="2161235" cy="4497844"/>
          </a:xfrm>
          <a:custGeom>
            <a:avLst/>
            <a:gdLst/>
            <a:ahLst/>
            <a:cxnLst/>
            <a:rect r="r" b="b" t="t" l="l"/>
            <a:pathLst>
              <a:path h="4497844" w="2161235">
                <a:moveTo>
                  <a:pt x="0" y="0"/>
                </a:moveTo>
                <a:lnTo>
                  <a:pt x="2161235" y="0"/>
                </a:lnTo>
                <a:lnTo>
                  <a:pt x="2161235" y="4497844"/>
                </a:lnTo>
                <a:lnTo>
                  <a:pt x="0" y="4497844"/>
                </a:lnTo>
                <a:lnTo>
                  <a:pt x="0" y="0"/>
                </a:lnTo>
                <a:close/>
              </a:path>
            </a:pathLst>
          </a:custGeom>
          <a:blipFill>
            <a:blip r:embed="rId7"/>
            <a:stretch>
              <a:fillRect l="0" t="0" r="0" b="0"/>
            </a:stretch>
          </a:blipFill>
        </p:spPr>
      </p:sp>
      <p:sp>
        <p:nvSpPr>
          <p:cNvPr name="TextBox 8" id="8"/>
          <p:cNvSpPr txBox="true"/>
          <p:nvPr/>
        </p:nvSpPr>
        <p:spPr>
          <a:xfrm rot="0">
            <a:off x="1778184"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INTERFACE</a:t>
            </a:r>
          </a:p>
        </p:txBody>
      </p:sp>
      <p:sp>
        <p:nvSpPr>
          <p:cNvPr name="Freeform 9" id="9"/>
          <p:cNvSpPr/>
          <p:nvPr/>
        </p:nvSpPr>
        <p:spPr>
          <a:xfrm flipH="false" flipV="false" rot="0">
            <a:off x="15626208" y="3767186"/>
            <a:ext cx="2167527" cy="4605130"/>
          </a:xfrm>
          <a:custGeom>
            <a:avLst/>
            <a:gdLst/>
            <a:ahLst/>
            <a:cxnLst/>
            <a:rect r="r" b="b" t="t" l="l"/>
            <a:pathLst>
              <a:path h="4605130" w="2167527">
                <a:moveTo>
                  <a:pt x="0" y="0"/>
                </a:moveTo>
                <a:lnTo>
                  <a:pt x="2167527" y="0"/>
                </a:lnTo>
                <a:lnTo>
                  <a:pt x="2167527" y="4605130"/>
                </a:lnTo>
                <a:lnTo>
                  <a:pt x="0" y="4605130"/>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3854942"/>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CONCLUSION</a:t>
            </a:r>
          </a:p>
        </p:txBody>
      </p:sp>
      <p:sp>
        <p:nvSpPr>
          <p:cNvPr name="TextBox 7" id="7"/>
          <p:cNvSpPr txBox="true"/>
          <p:nvPr/>
        </p:nvSpPr>
        <p:spPr>
          <a:xfrm rot="0">
            <a:off x="1219200" y="5111512"/>
            <a:ext cx="7570711" cy="2436495"/>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In conclusion, this app make the student’s life more easier because they can use this app while further their study. This app also help them to know about their course, class schedule, their exam and can enroll course. So I hope while using this app their life and work will become more easier and more better.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DAF50zwJRPA</dc:identifier>
  <dcterms:modified xsi:type="dcterms:W3CDTF">2011-08-01T06:04:30Z</dcterms:modified>
  <cp:revision>1</cp:revision>
  <dc:title>Blue Modern Security and Technology Presentation</dc:title>
</cp:coreProperties>
</file>